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0000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шаблон для презентации по правилам дорожного дви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казённое дошкольное образовательное учреждение  - детский сад № 6 г. Татарска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8"/>
            <a:ext cx="71287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«ЛУЧШИЙ УГОЛОК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БЕЗОПАСНОСТИ ДОРОЖНОГО ДВИЖЕНИЯ»</a:t>
            </a: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Мозжерина</a:t>
            </a:r>
            <a:r>
              <a:rPr lang="ru-RU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smtClean="0">
                <a:ln w="11430"/>
                <a:latin typeface="Times New Roman" pitchFamily="18" charset="0"/>
                <a:cs typeface="Times New Roman" pitchFamily="18" charset="0"/>
              </a:rPr>
              <a:t>Елена </a:t>
            </a:r>
          </a:p>
          <a:p>
            <a:pPr algn="r"/>
            <a:r>
              <a:rPr lang="ru-RU" sz="2000" b="1" spc="50" smtClean="0">
                <a:ln w="11430"/>
                <a:latin typeface="Times New Roman" pitchFamily="18" charset="0"/>
                <a:cs typeface="Times New Roman" pitchFamily="18" charset="0"/>
              </a:rPr>
              <a:t>Александровна</a:t>
            </a:r>
            <a:r>
              <a:rPr lang="ru-RU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000" b="1" spc="50" dirty="0">
                <a:ln w="11430"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оспитатель высшей </a:t>
            </a:r>
          </a:p>
          <a:p>
            <a:pPr algn="r"/>
            <a:r>
              <a:rPr lang="ru-RU" sz="2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ctr"/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D:\Фото\Фото\Угодок ПДД\DSC03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52866"/>
            <a:ext cx="6148043" cy="3928462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>
            <a:off x="1763688" y="548680"/>
            <a:ext cx="5688632" cy="1944216"/>
          </a:xfrm>
          <a:prstGeom prst="wedgeEllipseCallout">
            <a:avLst>
              <a:gd name="adj1" fmla="val -28252"/>
              <a:gd name="adj2" fmla="val 77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48680"/>
            <a:ext cx="48756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7056784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 стенд для родителей: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состоянии детского дорожно-транспортного травматизма в городе;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Рекомендации родителям по вопросам обучения детей безопасному поведению на дороге;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Схема безопасного движения по территории микрорайона образовательной организации.  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первой доврачебной помощи при ДТП.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Наглядно-иллюстративный материал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(иллюстрации: правила пешеходов, виды транспорта, светофор, дорожные знаки; сюжетные картинки с проблемными дорожными ситуациями).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дорожных знаков; набор транспортных средств.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Детская художественная литература по тематике (стихи,  загадки).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Настольно-печатные, дидактические игры.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Атрибуты к сюжетно-ролевым играм с дорожной тематикой, аптечка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Макеты улицы (с информацией об основных службах помощи).</a:t>
            </a:r>
          </a:p>
          <a:p>
            <a:pPr algn="l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0"/>
            <a:ext cx="7524328" cy="76470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Содержание центра безопасности дорожного движения во 2 младшей группе.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0" y="0"/>
            <a:ext cx="9144000" cy="83671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играют важную роль в вопросе обучения детей правилам дорожного движения. Поэтому уделяю большое внимание работе с родителями в этом вопросе с помощью консультаций, бесед, заметок.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ото\Фото\обработанные\DSC03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490" y="3429000"/>
            <a:ext cx="3224510" cy="2295025"/>
          </a:xfrm>
          <a:prstGeom prst="rect">
            <a:avLst/>
          </a:prstGeom>
          <a:noFill/>
        </p:spPr>
      </p:pic>
      <p:pic>
        <p:nvPicPr>
          <p:cNvPr id="2" name="Picture 2" descr="D:\Фото\Фото\обработанные\DSC03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452" y="5157192"/>
            <a:ext cx="2202547" cy="1700808"/>
          </a:xfrm>
          <a:prstGeom prst="rect">
            <a:avLst/>
          </a:prstGeom>
          <a:noFill/>
        </p:spPr>
      </p:pic>
      <p:pic>
        <p:nvPicPr>
          <p:cNvPr id="8" name="Рисунок 7" descr="D:\Фото\Фото\обработанные\DSC038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2411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Фото\Фото\обработанные\DSC03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89490"/>
            <a:ext cx="2127963" cy="2968509"/>
          </a:xfrm>
          <a:prstGeom prst="rect">
            <a:avLst/>
          </a:prstGeom>
          <a:noFill/>
        </p:spPr>
      </p:pic>
      <p:pic>
        <p:nvPicPr>
          <p:cNvPr id="1030" name="Picture 6" descr="D:\Фото\Фото\обработанные\DSC03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6972" y="1390176"/>
            <a:ext cx="3561383" cy="2406340"/>
          </a:xfrm>
          <a:prstGeom prst="rect">
            <a:avLst/>
          </a:prstGeom>
          <a:noFill/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27584" y="836712"/>
            <a:ext cx="4860032" cy="6480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Arial" pitchFamily="34" charset="0"/>
              </a:rPr>
              <a:t>ДТП произошедших с участием детей в районе МКДОУ детского сада №6, не зарегистрировано. 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D:\Фото\Фото\обработанные\DSC037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620688"/>
            <a:ext cx="2483768" cy="2946400"/>
          </a:xfrm>
          <a:prstGeom prst="rect">
            <a:avLst/>
          </a:prstGeom>
          <a:noFill/>
        </p:spPr>
      </p:pic>
      <p:pic>
        <p:nvPicPr>
          <p:cNvPr id="14" name="Рисунок 13" descr="D:\Фото\Фото\обработанные\DSC0381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3933056"/>
            <a:ext cx="21602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0" y="0"/>
            <a:ext cx="9144000" cy="148478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– самая уязвимая категория участников дорожного движения. Знакомство дошкольников с правилами дорожного движения и воспитание безопасного поведения у детей – одна из важнейших задач дошкольного учреждения.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Для реализации этой задачи в нашей группе создан уголок по обучению детей правилам дорожного движения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Фото\Фото\обработанные\DSC037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558011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00808"/>
            <a:ext cx="4139952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Arial" pitchFamily="34" charset="0"/>
              </a:rPr>
              <a:t>Родителями приобретены для детей светосигнальные повязки + </a:t>
            </a:r>
            <a:r>
              <a:rPr lang="ru-RU" sz="2000" b="1" dirty="0" err="1" smtClean="0">
                <a:latin typeface="Times New Roman" pitchFamily="18" charset="0"/>
                <a:cs typeface="Arial" pitchFamily="34" charset="0"/>
              </a:rPr>
              <a:t>слэп-браслет</a:t>
            </a:r>
            <a:r>
              <a:rPr lang="ru-RU" sz="1600" b="1" dirty="0" smtClean="0">
                <a:latin typeface="Times New Roman" pitchFamily="18" charset="0"/>
                <a:cs typeface="Arial" pitchFamily="34" charset="0"/>
              </a:rPr>
              <a:t>. 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:\Фото\Фото\Уголок ПДД\DSC038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2520280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51520" y="0"/>
            <a:ext cx="7524328" cy="98072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обучения детей правилам дорожного движения в уголке имеется: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Фото\Фото\обработанные\DSC03745.JPG"/>
          <p:cNvPicPr/>
          <p:nvPr/>
        </p:nvPicPr>
        <p:blipFill>
          <a:blip r:embed="rId3" cstate="print">
            <a:lum contrast="10000"/>
          </a:blip>
          <a:srcRect t="9417" b="10314"/>
          <a:stretch>
            <a:fillRect/>
          </a:stretch>
        </p:blipFill>
        <p:spPr bwMode="auto">
          <a:xfrm>
            <a:off x="1835696" y="3861048"/>
            <a:ext cx="352839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Фото\Фото\обработанные\DSC03747.JPG"/>
          <p:cNvPicPr/>
          <p:nvPr/>
        </p:nvPicPr>
        <p:blipFill>
          <a:blip r:embed="rId4" cstate="print"/>
          <a:srcRect l="5303" t="8222" b="1912"/>
          <a:stretch>
            <a:fillRect/>
          </a:stretch>
        </p:blipFill>
        <p:spPr bwMode="auto">
          <a:xfrm rot="751330">
            <a:off x="5851622" y="976050"/>
            <a:ext cx="316335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:\Фото\Фото\обработанные\DSC03749.JPG"/>
          <p:cNvPicPr/>
          <p:nvPr/>
        </p:nvPicPr>
        <p:blipFill>
          <a:blip r:embed="rId5" cstate="print">
            <a:lum contrast="10000"/>
          </a:blip>
          <a:srcRect t="4589" r="3688" b="5163"/>
          <a:stretch>
            <a:fillRect/>
          </a:stretch>
        </p:blipFill>
        <p:spPr bwMode="auto">
          <a:xfrm rot="20987519">
            <a:off x="198224" y="1097519"/>
            <a:ext cx="316835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339752" y="3212976"/>
            <a:ext cx="4320480" cy="638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Сюжетные картинки с проблемными дорожными ситуациями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691680" y="6237312"/>
            <a:ext cx="3600400" cy="620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pitchFamily="34" charset="0"/>
              </a:rPr>
              <a:t>Иллюстрации «Правила пешеходов»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508104" y="6165304"/>
            <a:ext cx="3635896" cy="6926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Arial" pitchFamily="34" charset="0"/>
              </a:rPr>
              <a:t>Иллюстрации «Виды транспорта»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D:\Фото\Фото\обработанные\DSC037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836712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Фото\Фото\обработанные\DSC037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861048"/>
            <a:ext cx="3563888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51520" y="0"/>
            <a:ext cx="2339752" cy="548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Дорожные знаки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0"/>
            <a:ext cx="43559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Детская художественная литература по тематике (стихи,  загадки).</a:t>
            </a:r>
          </a:p>
        </p:txBody>
      </p:sp>
      <p:pic>
        <p:nvPicPr>
          <p:cNvPr id="17412" name="Picture 4" descr="D:\Фото\Фото\обработанные\DSC0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65990"/>
            <a:ext cx="3059832" cy="229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D:\Фото\Фото\обработанные\DSC03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0261"/>
            <a:ext cx="3635896" cy="249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0" y="3501008"/>
            <a:ext cx="3672408" cy="10081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pitchFamily="34" charset="0"/>
              </a:rPr>
              <a:t>Набор транспортных средств: полицейская, пожарная машина, машина скорой помощи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Фото\Фото\обработанные\DSC03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1"/>
            <a:ext cx="3851920" cy="3044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Фото\Фото\обработанные\DSC03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3342">
            <a:off x="5747431" y="1275612"/>
            <a:ext cx="3362075" cy="240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D:\Фото\Фото\обработанные\DSC037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79955">
            <a:off x="3557043" y="3371575"/>
            <a:ext cx="3666007" cy="243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D:\Фото\Фото\обработанные\DSC037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908720"/>
            <a:ext cx="2718420" cy="210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0" y="0"/>
            <a:ext cx="9144000" cy="105273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- ведущая в жизни дошкольника. Любой ребёнок быстрее поймёт и усвоит ПДД, преподнесённые не только в обыкновенной беседе, но и в игре. Для этого имеются: - дидактические игры, макет улицы (с телефонами экстренны служб помощи), напольный коврик , аптечка, парковка</a:t>
            </a:r>
          </a:p>
        </p:txBody>
      </p:sp>
      <p:pic>
        <p:nvPicPr>
          <p:cNvPr id="20482" name="Picture 2" descr="D:\Фото\Фото\обработанные\DSC03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2771800" cy="1958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D:\Фото\Фото\обработанные\DSC03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13784"/>
            <a:ext cx="277180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D:\Фото\Фото\обработанные\DSC03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3276764" cy="191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D:\Фото\Фото\обработанные\ПДД\DSC03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781300"/>
            <a:ext cx="2684016" cy="407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D:\Фото\Фото\обработанные\DSC03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124744"/>
            <a:ext cx="2232248" cy="167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D:\Фото\Фото\Угодок ПДД\DSC037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052736"/>
            <a:ext cx="2362778" cy="1486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D:\Фото\Фото\обработанные\DSC038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035" y="2492896"/>
            <a:ext cx="3643965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D:\Фото\Фото\обработанные\DSC037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1800" y="4437112"/>
            <a:ext cx="3632200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0" y="0"/>
            <a:ext cx="9144000" cy="9087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проводимые с детьми по изучению (ознакомлению) с правилами дорожного движения: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игры, подвижные игры.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D:\Фото\Фото\обработанные\DSC0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563888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D:\Фото\Фото\обработанные\DSC03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2973471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D:\Фото\Фото\обработанные\DSC03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2808312" cy="2921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D:\Фото\Фото\обработанные\DSC03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3102" y="908720"/>
            <a:ext cx="304089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9" name="Picture 7" descr="D:\Фото\Фото\обработанные\DSC032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7072"/>
            <a:ext cx="3456384" cy="258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D:\Фото\Фото\обработанные\ПДД\DSC038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933056"/>
            <a:ext cx="299159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347" b="358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251520" y="0"/>
            <a:ext cx="7524328" cy="98072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детей в районном творческом конкурсе                 «Дети за БЕЗОПАСНОСТЬ дорожного движения»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2 младшая группа\Творческий районный конкурс ПДД\Обработанные фото\DSC03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314700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D:\2 младшая группа\Творческий районный конкурс ПДД\Обработанные фото\DSC03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3188">
            <a:off x="6090661" y="1194513"/>
            <a:ext cx="3124944" cy="217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D:\2 младшая группа\Творческий районный конкурс ПДД\Обработанные фото\DSC03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6038">
            <a:off x="0" y="1196752"/>
            <a:ext cx="3007327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 descr="D:\2 младшая группа\Творческий районный конкурс ПДД\Обработанные фото\DSC03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2987824" cy="241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D:\2 младшая группа\Творческий районный конкурс ПДД\Обработанные фото\DSC03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365104"/>
            <a:ext cx="3240360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2 младшая группа\Творческий районный конкурс ПДД\Обработанные фото\DSC034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6208" y="4149080"/>
            <a:ext cx="3147792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391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казённое дошкольное образовательное учреждение  - детский сад № 6 г. Татарска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</dc:title>
  <dc:creator>123</dc:creator>
  <cp:lastModifiedBy>123</cp:lastModifiedBy>
  <cp:revision>68</cp:revision>
  <dcterms:created xsi:type="dcterms:W3CDTF">2019-11-12T12:48:44Z</dcterms:created>
  <dcterms:modified xsi:type="dcterms:W3CDTF">2019-11-20T03:56:18Z</dcterms:modified>
</cp:coreProperties>
</file>